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dia/image10.svg" ContentType="image/svg+xml"/>
  <Override PartName="/ppt/media/image11.svg" ContentType="image/svg+xml"/>
  <Override PartName="/ppt/media/image4.svg" ContentType="image/svg+xml"/>
  <Override PartName="/ppt/media/image5.svg" ContentType="image/svg+xml"/>
  <Override PartName="/ppt/media/image6.svg" ContentType="image/svg+xml"/>
  <Override PartName="/ppt/media/image7.svg" ContentType="image/svg+xml"/>
  <Override PartName="/ppt/media/image8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3" r:id="rId1"/>
    <p:sldMasterId id="2147483785" r:id="rId2"/>
    <p:sldMasterId id="2147483730" r:id="rId3"/>
    <p:sldMasterId id="2147483886" r:id="rId4"/>
    <p:sldMasterId id="2147483736" r:id="rId5"/>
    <p:sldMasterId id="2147483851" r:id="rId6"/>
    <p:sldMasterId id="2147483881" r:id="rId7"/>
    <p:sldMasterId id="2147483845" r:id="rId8"/>
    <p:sldMasterId id="2147483771" r:id="rId9"/>
    <p:sldMasterId id="2147483822" r:id="rId10"/>
    <p:sldMasterId id="2147483718" r:id="rId11"/>
    <p:sldMasterId id="2147483660" r:id="rId12"/>
    <p:sldMasterId id="2147483883" r:id="rId13"/>
  </p:sldMasterIdLst>
  <p:notesMasterIdLst>
    <p:notesMasterId r:id="rId18"/>
  </p:notesMasterIdLst>
  <p:sldIdLst>
    <p:sldId id="292" r:id="rId14"/>
    <p:sldId id="293" r:id="rId23"/>
    <p:sldId id="291" r:id="rId15"/>
    <p:sldId id="290" r:id="rId16"/>
    <p:sldId id="28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61"/>
  </p:normalViewPr>
  <p:slideViewPr>
    <p:cSldViewPr snapToGrid="0">
      <p:cViewPr varScale="1">
        <p:scale>
          <a:sx n="114" d="100"/>
          <a:sy n="114" d="100"/>
        </p:scale>
        <p:origin x="66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9" Type="http://schemas.openxmlformats.org/officeDocument/2006/relationships/slideMaster" Target="slideMasters/slideMaster9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Relationship Id="rId13" Type="http://schemas.openxmlformats.org/officeDocument/2006/relationships/slideMaster" Target="slideMasters/slideMaster13.xml"/><Relationship Id="rId14" Type="http://schemas.openxmlformats.org/officeDocument/2006/relationships/slide" Target="slides/slide1.xml"/><Relationship Id="rId15" Type="http://schemas.openxmlformats.org/officeDocument/2006/relationships/slide" Target="slides/slide2.xml"/><Relationship Id="rId16" Type="http://schemas.openxmlformats.org/officeDocument/2006/relationships/slide" Target="slides/slide3.xml"/><Relationship Id="rId17" Type="http://schemas.openxmlformats.org/officeDocument/2006/relationships/slide" Target="slides/slide4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slide" Target="slides/slide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3C5B99-3298-44C9-87E6-AD5ABB2F6A57}" type="datetimeFigureOut">
              <a:t>9/8/26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BC0F54-1D3A-46A5-A32E-972748D13F4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7420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[0:00–0:20]  Good afternoon — I'm Ferosh Jacob, Department of Computer Science at Kennesaw State, with Jiho Noh. Our poster is “The Quality Ceiling Is the Task, Not the Model Size” — a reproducible CPU-GPU benchmark of search-relevance judges. Three minutes, one question.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5688C1-F55A-B549-95B1-79B8882179B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29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[0:45–1:15]  The setup. One evaluation framework, byte-identical for every system, so any change in score is the model and the hardware, not the pipeline. Four judges on a laptop: A, BM25; B, the prompted llama-3.2-3b deployed today; C, a fine-tuned bge cross-encoder; D, a Llama-3.2-3B LoRA. One on a datacenter GPU: R2, prompted Qwen-2.5-7B. Two held-out sets with human labels — Amazon ESCI in-domain, Wayfair WANDS out-of-domain — three thousand pairs each, scored with Quadratic Weighted Kappa.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[1:15–2:00]  Two things to read. First, the dashed line: nothing breaks zero-point-five. The best score anywhere is zero-point-four-eight-six, and its confidence interval just reaches past the line, so this is about point estimates. Second, in-domain on ESCI the learned arms and the GPU model sit together: bge at zero-point-three-six-zero, the LoRA at zero-point-three-five-three, R2 at zero-point-three-six-one. R2 is the controlled scale-up of B: same prompt, parser and scoring code; only the model, the hardware and the model family changed. That lifted QWK by zero-point-zero-seven-three on ESCI and zero-point-one-one-zero on WANDS — real, but in-domain it only reaches parity. Out-of-domain, the winner is not the datacenter model: it is the 3B LoRA, at zero-point-four-eight-six, on a laptop.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[2:00–2:45]  The takeaway. A small fine-tuned specialist gives the best accuracy per millisecond: the bge cross-encoder runs at about twenty-eight milliseconds a pair, in about a gigabyte of memory. A bigger model on a GPU buys in-domain parity, not a breakthrough. Since nothing broke zero-point-five, we read the ceiling as a property of the task, not the model size. Next: human-to-human agreement, and a clean same-family three-B to eight-B ablation. Come see the poster — thank you.</a:t>
            </a:r>
          </a:p>
          <a:p/>
          <a:p>
            <a:r>
              <a:t>[IF CUT SHORT – 10s]  Nothing we tested breaks zero-point-five QWK, and the best out-of-domain result is a 3B LoRA on a laptop. The ceiling is the task, not the model size.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[0:20–0:45]  Search is where a buyer tells a retailer exactly what they want. If the results are not relevant, that sale is lost. Measuring relevance at scale needs a judge — a model that grades every query-and-product pair on a zero-to-three scale. If that judge has to be a big model on a datacenter GPU, it gets expensive. So: does a bigger model on bigger hardware actually judge better?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emf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emf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3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Relationship Id="rId2" Type="http://schemas.openxmlformats.org/officeDocument/2006/relationships/image" Target="../media/image4.svg"/></Relationships>
</file>

<file path=ppt/slideLayouts/_rels/slideLayout6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Relationship Id="rId2" Type="http://schemas.openxmlformats.org/officeDocument/2006/relationships/image" Target="../media/image5.svg"/></Relationships>
</file>

<file path=ppt/slideLayouts/_rels/slideLayout7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Relationship Id="rId2" Type="http://schemas.openxmlformats.org/officeDocument/2006/relationships/image" Target="../media/image6.svg"/></Relationships>
</file>

<file path=ppt/slideLayouts/_rels/slideLayout7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Relationship Id="rId2" Type="http://schemas.openxmlformats.org/officeDocument/2006/relationships/image" Target="../media/image7.svg"/></Relationships>
</file>

<file path=ppt/slideLayouts/_rels/slideLayout7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Relationship Id="rId2" Type="http://schemas.openxmlformats.org/officeDocument/2006/relationships/image" Target="../media/image8.svg"/><Relationship Id="rId3" Type="http://schemas.openxmlformats.org/officeDocument/2006/relationships/image" Target="../media/image9.svg"/></Relationships>
</file>

<file path=ppt/slideLayouts/_rels/slideLayout7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Relationship Id="rId2" Type="http://schemas.openxmlformats.org/officeDocument/2006/relationships/image" Target="../media/image10.svg"/></Relationships>
</file>

<file path=ppt/slideLayouts/_rels/slideLayout8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Relationship Id="rId2" Type="http://schemas.openxmlformats.org/officeDocument/2006/relationships/image" Target="../media/image11.svg"/></Relationships>
</file>

<file path=ppt/slideLayouts/_rels/slideLayout8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31B027-4904-5ABA-C625-B2ABE0BAC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49080-037D-42FA-90DF-D0A4C20B65AA}" type="datetimeFigureOut">
              <a:rPr lang="en-US" smtClean="0"/>
              <a:t>9/8/26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C20CC5-EB9E-A980-6A0A-438805756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6DBC65-4D19-7B52-3A14-BF41F59C1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51E85-8BB5-42AD-8981-F7D8C8EC3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671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560244"/>
            <a:ext cx="9144000" cy="3697557"/>
          </a:xfrm>
          <a:prstGeom prst="rect">
            <a:avLst/>
          </a:prstGeom>
        </p:spPr>
        <p:txBody>
          <a:bodyPr/>
          <a:lstStyle>
            <a:lvl1pPr marL="0" indent="0" algn="l">
              <a:buFont typeface="Arial" charset="0"/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  <a:p>
            <a:endParaRPr lang="en-US"/>
          </a:p>
          <a:p>
            <a:endParaRPr lang="en-US"/>
          </a:p>
        </p:txBody>
      </p:sp>
      <p:cxnSp>
        <p:nvCxnSpPr>
          <p:cNvPr id="14" name="Straight Connector 13"/>
          <p:cNvCxnSpPr/>
          <p:nvPr userDrawn="1"/>
        </p:nvCxnSpPr>
        <p:spPr>
          <a:xfrm flipH="1">
            <a:off x="295117" y="939376"/>
            <a:ext cx="11617483" cy="0"/>
          </a:xfrm>
          <a:prstGeom prst="line">
            <a:avLst/>
          </a:prstGeom>
          <a:ln w="31750" cap="sq">
            <a:solidFill>
              <a:srgbClr val="5B6772"/>
            </a:solidFill>
            <a:prstDash val="solid"/>
          </a:ln>
          <a:effectLst>
            <a:outerShdw blurRad="25400" dist="25400" dir="5400000" algn="t" rotWithShape="0">
              <a:prstClr val="black">
                <a:alpha val="26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505863" y="272464"/>
            <a:ext cx="10515600" cy="682955"/>
          </a:xfrm>
          <a:prstGeom prst="rect">
            <a:avLst/>
          </a:prstGeom>
        </p:spPr>
        <p:txBody>
          <a:bodyPr/>
          <a:lstStyle/>
          <a:p>
            <a:r>
              <a:rPr lang="en-US"/>
              <a:t>Slide Title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1F194EC-3690-951C-239D-F648889ECA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9745" y="180912"/>
            <a:ext cx="834571" cy="703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9936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580E717-A37E-6A46-2F98-78B0A74A3C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9745" y="180912"/>
            <a:ext cx="834571" cy="70303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03189"/>
            <a:ext cx="10515600" cy="4351339"/>
          </a:xfrm>
          <a:prstGeom prst="rect">
            <a:avLst/>
          </a:prstGeom>
        </p:spPr>
        <p:txBody>
          <a:bodyPr/>
          <a:lstStyle>
            <a:lvl1pPr>
              <a:defRPr>
                <a:latin typeface="Century Gothic" charset="0"/>
                <a:ea typeface="Century Gothic" charset="0"/>
                <a:cs typeface="Century Gothic" charset="0"/>
              </a:defRPr>
            </a:lvl1pPr>
            <a:lvl2pPr>
              <a:defRPr>
                <a:latin typeface="Century Gothic" charset="0"/>
                <a:ea typeface="Century Gothic" charset="0"/>
                <a:cs typeface="Century Gothic" charset="0"/>
              </a:defRPr>
            </a:lvl2pPr>
            <a:lvl3pPr>
              <a:defRPr>
                <a:latin typeface="Century Gothic" charset="0"/>
                <a:ea typeface="Century Gothic" charset="0"/>
                <a:cs typeface="Century Gothic" charset="0"/>
              </a:defRPr>
            </a:lvl3pPr>
            <a:lvl4pPr>
              <a:defRPr>
                <a:latin typeface="Century Gothic" charset="0"/>
                <a:ea typeface="Century Gothic" charset="0"/>
                <a:cs typeface="Century Gothic" charset="0"/>
              </a:defRPr>
            </a:lvl4pPr>
            <a:lvl5pPr>
              <a:defRPr>
                <a:latin typeface="Century Gothic" charset="0"/>
                <a:ea typeface="Century Gothic" charset="0"/>
                <a:cs typeface="Century Gothic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6" name="Straight Connector 15"/>
          <p:cNvCxnSpPr/>
          <p:nvPr userDrawn="1"/>
        </p:nvCxnSpPr>
        <p:spPr>
          <a:xfrm flipH="1">
            <a:off x="295117" y="939376"/>
            <a:ext cx="11617483" cy="0"/>
          </a:xfrm>
          <a:prstGeom prst="line">
            <a:avLst/>
          </a:prstGeom>
          <a:ln w="31750" cap="sq">
            <a:solidFill>
              <a:srgbClr val="5B6772"/>
            </a:solidFill>
            <a:prstDash val="solid"/>
          </a:ln>
          <a:effectLst>
            <a:outerShdw blurRad="25400" dist="25400" dir="5400000" algn="t" rotWithShape="0">
              <a:prstClr val="black">
                <a:alpha val="26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505863" y="365501"/>
            <a:ext cx="10515600" cy="62086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619055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88885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65960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/>
            <a:fld id="{00000000-1234-1234-1234-123412341234}" type="slidenum">
              <a:rPr lang="en" smtClean="0"/>
              <a:pPr algn="r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3700590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1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/>
            <a:fld id="{00000000-1234-1234-1234-123412341234}" type="slidenum">
              <a:rPr lang="en" smtClean="0"/>
              <a:pPr algn="r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6732061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49403-FA6F-4981-8BA8-4740A5D211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F78809-8C5A-4478-D3DD-53D0803E71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0834E-1239-52DE-AF5B-92626FF7B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1A573-F9B0-2742-B444-1866D3A7B4CF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284F17-72F0-22F2-B56F-1871F25ED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DDB414-83DD-58C1-3547-0E0F728F2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9E52B-F0B8-3B4C-9EBF-C899BE9DC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3685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76096-AD2E-B6C0-3019-E6B064F59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E8EF05-8841-76EA-2E42-2D51270519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E17E76-FFCB-5150-0F82-A006F0E86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1A573-F9B0-2742-B444-1866D3A7B4CF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04C5DD-1D60-6894-CE2F-20D3C79F1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56E6ED-4865-7211-E8B8-29871DE22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9E52B-F0B8-3B4C-9EBF-C899BE9DC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3410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0E312-CBFC-3C04-613A-AD4021217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EF49B8-1841-1A74-ED17-6655A87250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4FF211-5688-563F-C6FA-0E07F82B4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1A573-F9B0-2742-B444-1866D3A7B4CF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B5F6CD-9798-6B54-1057-CABE883D7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A54DF3-9B95-498B-798D-336E2F874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9E52B-F0B8-3B4C-9EBF-C899BE9DC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5397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143EE-B212-6748-00DD-8D29739A1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E67ADD-C894-949C-C607-2157EF82ED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1EC1AF-A6BA-3939-91E1-59A5313B73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F870BF-7BB3-1284-11B4-858F666AA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1A573-F9B0-2742-B444-1866D3A7B4CF}" type="datetimeFigureOut">
              <a:rPr lang="en-US" smtClean="0"/>
              <a:t>9/8/26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768A33-5A66-0F82-AA09-849A29BED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D4FFFA-D981-351C-6262-4CBFF59E2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9E52B-F0B8-3B4C-9EBF-C899BE9DC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9396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380A1-76CC-E5AE-888C-153904155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DBB088-32A5-E194-54F2-A7B6800B8D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E5270A-BE00-42E4-2DFF-78D4E5F2CA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6DB2C3-8614-424A-E6E6-50E9E99FAF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EA96B2-AD19-C68E-BA44-BE24AE991E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0AC882-4722-97AF-8E04-59C029B2A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1A573-F9B0-2742-B444-1866D3A7B4CF}" type="datetimeFigureOut">
              <a:rPr lang="en-US" smtClean="0"/>
              <a:t>9/8/26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4AB98C2-B807-3B65-D01C-83C3FEAE6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A85B46C-9974-90FC-303C-17541C46E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9E52B-F0B8-3B4C-9EBF-C899BE9DC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5732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27D4A-CB3E-A6EC-4B2B-5E22B2966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9719EC-2022-1E9C-3BB4-EFFAB8154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1A573-F9B0-2742-B444-1866D3A7B4CF}" type="datetimeFigureOut">
              <a:rPr lang="en-US" smtClean="0"/>
              <a:t>9/8/26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27D0DE-0C73-5D95-8C61-A3E42C5A1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38CB8C-509D-E991-DED1-E8EE713DE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9E52B-F0B8-3B4C-9EBF-C899BE9DC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51728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93DBF4-D48F-E9E8-0B0A-64A116319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1A573-F9B0-2742-B444-1866D3A7B4CF}" type="datetimeFigureOut">
              <a:rPr lang="en-US" smtClean="0"/>
              <a:t>9/8/26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8E5681-FD8B-86EE-5133-042C07613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925F33-F202-BF7B-D444-22D7AB459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9E52B-F0B8-3B4C-9EBF-C899BE9DC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6906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329A3-9A2F-C5D8-F8D8-35D8D9841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D58C27-A55A-63F6-5B91-1726E0339B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1F6FBF-4065-A324-1A38-D1780A0EB6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B99480-87DD-3244-74B8-450A6B4BB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1A573-F9B0-2742-B444-1866D3A7B4CF}" type="datetimeFigureOut">
              <a:rPr lang="en-US" smtClean="0"/>
              <a:t>9/8/26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52D571-E7B4-F3CA-A314-D1DE3D558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44A966-D54F-30DF-5BAD-9D8F8730C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9E52B-F0B8-3B4C-9EBF-C899BE9DC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42846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51CC9-E0E7-2AAA-9B1E-9A715580E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90CA719-2AD9-F824-6067-648DA23487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030EB6-4106-55AD-398F-D2540E9655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B28299-6A7A-526C-3A18-2E21753B7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1A573-F9B0-2742-B444-1866D3A7B4CF}" type="datetimeFigureOut">
              <a:rPr lang="en-US" smtClean="0"/>
              <a:t>9/8/26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261BA7-AE31-D7AA-76BD-FEF1CE7B2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212AE1-52E7-501A-6A24-C94D53098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9E52B-F0B8-3B4C-9EBF-C899BE9DC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32765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F18C3-238B-BCCE-A00A-BB5EB7FDF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FBB59D-8A27-62CD-92FD-C7CD6E4F4D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F8727E-566A-06DE-6D5F-49660E112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1A573-F9B0-2742-B444-1866D3A7B4CF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8653E3-6C22-3974-CDE6-4C511DD92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CC881A-59D0-0CAD-2CBE-2306C90B9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9E52B-F0B8-3B4C-9EBF-C899BE9DC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4959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AFE5D4F-9792-07CF-D67D-7F1E478C0D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BF9BA3-1E28-9179-DD7C-DF70A2A455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892211-008B-8F91-FFB3-B0B4C0D44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1A573-F9B0-2742-B444-1866D3A7B4CF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AF0366-F145-E4D5-04F6-B324AF9E1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F0512F-251C-ADCD-A636-2A475796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9E52B-F0B8-3B4C-9EBF-C899BE9DC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92900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98883-8A31-4A8E-A424-1770FCE5071D}" type="datetimeFigureOut">
              <a:rPr lang="en-US" smtClean="0"/>
              <a:pPr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5B059-3301-4251-B154-B12894997CA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6940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98883-8A31-4A8E-A424-1770FCE5071D}" type="datetimeFigureOut">
              <a:rPr lang="en-US" smtClean="0"/>
              <a:pPr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5B059-3301-4251-B154-B12894997CA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68011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98883-8A31-4A8E-A424-1770FCE5071D}" type="datetimeFigureOut">
              <a:rPr lang="en-US" smtClean="0"/>
              <a:pPr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5B059-3301-4251-B154-B12894997CA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22465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98883-8A31-4A8E-A424-1770FCE5071D}" type="datetimeFigureOut">
              <a:rPr lang="en-US" smtClean="0"/>
              <a:pPr/>
              <a:t>9/8/26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5B059-3301-4251-B154-B12894997CA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6435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98883-8A31-4A8E-A424-1770FCE5071D}" type="datetimeFigureOut">
              <a:rPr lang="en-US" smtClean="0"/>
              <a:pPr/>
              <a:t>9/8/26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5B059-3301-4251-B154-B12894997CA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95684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98883-8A31-4A8E-A424-1770FCE5071D}" type="datetimeFigureOut">
              <a:rPr lang="en-US" smtClean="0"/>
              <a:pPr/>
              <a:t>9/8/26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5B059-3301-4251-B154-B12894997CA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48368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98883-8A31-4A8E-A424-1770FCE5071D}" type="datetimeFigureOut">
              <a:rPr lang="en-US" smtClean="0"/>
              <a:pPr/>
              <a:t>9/8/26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5B059-3301-4251-B154-B12894997CA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57190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98883-8A31-4A8E-A424-1770FCE5071D}" type="datetimeFigureOut">
              <a:rPr lang="en-US" smtClean="0"/>
              <a:pPr/>
              <a:t>9/8/26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5B059-3301-4251-B154-B12894997CA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6154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98883-8A31-4A8E-A424-1770FCE5071D}" type="datetimeFigureOut">
              <a:rPr lang="en-US" smtClean="0"/>
              <a:pPr/>
              <a:t>9/8/26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5B059-3301-4251-B154-B12894997CA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42098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98883-8A31-4A8E-A424-1770FCE5071D}" type="datetimeFigureOut">
              <a:rPr lang="en-US" smtClean="0"/>
              <a:pPr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5B059-3301-4251-B154-B12894997CA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72645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98883-8A31-4A8E-A424-1770FCE5071D}" type="datetimeFigureOut">
              <a:rPr lang="en-US" smtClean="0"/>
              <a:pPr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5B059-3301-4251-B154-B12894997CA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10764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0521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837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1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50874" y="440191"/>
            <a:ext cx="3084625" cy="1880454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817701" y="2720649"/>
            <a:ext cx="10551283" cy="163585"/>
          </a:xfrm>
          <a:custGeom>
            <a:avLst/>
            <a:gdLst/>
            <a:ahLst/>
            <a:cxnLst/>
            <a:rect l="l" t="t" r="r" b="b"/>
            <a:pathLst>
              <a:path w="3989704" h="82550">
                <a:moveTo>
                  <a:pt x="3938852" y="0"/>
                </a:moveTo>
                <a:lnTo>
                  <a:pt x="50800" y="0"/>
                </a:lnTo>
                <a:lnTo>
                  <a:pt x="31075" y="4008"/>
                </a:lnTo>
                <a:lnTo>
                  <a:pt x="14922" y="14922"/>
                </a:lnTo>
                <a:lnTo>
                  <a:pt x="4008" y="31075"/>
                </a:lnTo>
                <a:lnTo>
                  <a:pt x="0" y="50800"/>
                </a:lnTo>
                <a:lnTo>
                  <a:pt x="0" y="82384"/>
                </a:lnTo>
                <a:lnTo>
                  <a:pt x="3989652" y="82384"/>
                </a:lnTo>
                <a:lnTo>
                  <a:pt x="3989652" y="50800"/>
                </a:lnTo>
                <a:lnTo>
                  <a:pt x="3985644" y="31075"/>
                </a:lnTo>
                <a:lnTo>
                  <a:pt x="3974729" y="14922"/>
                </a:lnTo>
                <a:lnTo>
                  <a:pt x="3958576" y="4008"/>
                </a:lnTo>
                <a:lnTo>
                  <a:pt x="3938852" y="0"/>
                </a:lnTo>
                <a:close/>
              </a:path>
            </a:pathLst>
          </a:custGeom>
          <a:solidFill>
            <a:srgbClr val="F4C1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952050" y="2845998"/>
            <a:ext cx="10551283" cy="1119930"/>
          </a:xfrm>
          <a:custGeom>
            <a:avLst/>
            <a:gdLst/>
            <a:ahLst/>
            <a:cxnLst/>
            <a:rect l="l" t="t" r="r" b="b"/>
            <a:pathLst>
              <a:path w="3989704" h="565150">
                <a:moveTo>
                  <a:pt x="3989652" y="0"/>
                </a:moveTo>
                <a:lnTo>
                  <a:pt x="0" y="0"/>
                </a:lnTo>
                <a:lnTo>
                  <a:pt x="0" y="564837"/>
                </a:lnTo>
                <a:lnTo>
                  <a:pt x="3989652" y="564837"/>
                </a:lnTo>
                <a:lnTo>
                  <a:pt x="39896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817701" y="2808670"/>
            <a:ext cx="10551283" cy="1057013"/>
          </a:xfrm>
          <a:custGeom>
            <a:avLst/>
            <a:gdLst/>
            <a:ahLst/>
            <a:cxnLst/>
            <a:rect l="l" t="t" r="r" b="b"/>
            <a:pathLst>
              <a:path w="3989704" h="533400">
                <a:moveTo>
                  <a:pt x="3989652" y="0"/>
                </a:moveTo>
                <a:lnTo>
                  <a:pt x="0" y="0"/>
                </a:lnTo>
                <a:lnTo>
                  <a:pt x="0" y="482073"/>
                </a:lnTo>
                <a:lnTo>
                  <a:pt x="4008" y="501798"/>
                </a:lnTo>
                <a:lnTo>
                  <a:pt x="14922" y="517951"/>
                </a:lnTo>
                <a:lnTo>
                  <a:pt x="31075" y="528865"/>
                </a:lnTo>
                <a:lnTo>
                  <a:pt x="50800" y="532874"/>
                </a:lnTo>
                <a:lnTo>
                  <a:pt x="3938852" y="532874"/>
                </a:lnTo>
                <a:lnTo>
                  <a:pt x="3958576" y="528865"/>
                </a:lnTo>
                <a:lnTo>
                  <a:pt x="3974729" y="517951"/>
                </a:lnTo>
                <a:lnTo>
                  <a:pt x="3985644" y="501798"/>
                </a:lnTo>
                <a:lnTo>
                  <a:pt x="3989652" y="482073"/>
                </a:lnTo>
                <a:lnTo>
                  <a:pt x="3989652" y="0"/>
                </a:lnTo>
                <a:close/>
              </a:path>
            </a:pathLst>
          </a:custGeom>
          <a:solidFill>
            <a:srgbClr val="F4C1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23757" y="2411291"/>
            <a:ext cx="5140456" cy="1052148"/>
          </a:xfrm>
        </p:spPr>
        <p:txBody>
          <a:bodyPr lIns="0" tIns="0" rIns="0" bIns="0"/>
          <a:lstStyle>
            <a:lvl1pPr>
              <a:defRPr sz="6837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23757" y="2411291"/>
            <a:ext cx="5140456" cy="1052148"/>
          </a:xfrm>
        </p:spPr>
        <p:txBody>
          <a:bodyPr lIns="0" tIns="0" rIns="0" bIns="0"/>
          <a:lstStyle>
            <a:lvl1pPr>
              <a:defRPr sz="6837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1" y="1577340"/>
            <a:ext cx="530351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1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23757" y="2411291"/>
            <a:ext cx="5140456" cy="1052148"/>
          </a:xfrm>
        </p:spPr>
        <p:txBody>
          <a:bodyPr lIns="0" tIns="0" rIns="0" bIns="0"/>
          <a:lstStyle>
            <a:lvl1pPr>
              <a:defRPr sz="6837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52B0F-8088-4BE1-AD65-50DEEEA53151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15204-84F1-4FBF-8AA7-048CB82D4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91611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52B0F-8088-4BE1-AD65-50DEEEA53151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15204-84F1-4FBF-8AA7-048CB82D4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98036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52B0F-8088-4BE1-AD65-50DEEEA53151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15204-84F1-4FBF-8AA7-048CB82D4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58874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52B0F-8088-4BE1-AD65-50DEEEA53151}" type="datetimeFigureOut">
              <a:rPr lang="en-US" smtClean="0"/>
              <a:t>9/8/26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15204-84F1-4FBF-8AA7-048CB82D4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340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52B0F-8088-4BE1-AD65-50DEEEA53151}" type="datetimeFigureOut">
              <a:rPr lang="en-US" smtClean="0"/>
              <a:t>9/8/26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15204-84F1-4FBF-8AA7-048CB82D4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33481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52B0F-8088-4BE1-AD65-50DEEEA53151}" type="datetimeFigureOut">
              <a:rPr lang="en-US" smtClean="0"/>
              <a:t>9/8/26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15204-84F1-4FBF-8AA7-048CB82D4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02567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52B0F-8088-4BE1-AD65-50DEEEA53151}" type="datetimeFigureOut">
              <a:rPr lang="en-US" smtClean="0"/>
              <a:t>9/8/26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15204-84F1-4FBF-8AA7-048CB82D4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91501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52B0F-8088-4BE1-AD65-50DEEEA53151}" type="datetimeFigureOut">
              <a:rPr lang="en-US" smtClean="0"/>
              <a:t>9/8/26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15204-84F1-4FBF-8AA7-048CB82D4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51289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52B0F-8088-4BE1-AD65-50DEEEA53151}" type="datetimeFigureOut">
              <a:rPr lang="en-US" smtClean="0"/>
              <a:t>9/8/26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15204-84F1-4FBF-8AA7-048CB82D4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88935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52B0F-8088-4BE1-AD65-50DEEEA53151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15204-84F1-4FBF-8AA7-048CB82D4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39832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52B0F-8088-4BE1-AD65-50DEEEA53151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15204-84F1-4FBF-8AA7-048CB82D4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88894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D84B1-013E-4E6B-936C-BC915A8E550A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9F7C7-798B-4A03-A703-98639CF72B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80009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D84B1-013E-4E6B-936C-BC915A8E550A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9F7C7-798B-4A03-A703-98639CF72B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75659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D84B1-013E-4E6B-936C-BC915A8E550A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9F7C7-798B-4A03-A703-98639CF72B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80303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D84B1-013E-4E6B-936C-BC915A8E550A}" type="datetimeFigureOut">
              <a:rPr lang="en-US" smtClean="0"/>
              <a:t>9/8/26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9F7C7-798B-4A03-A703-98639CF72B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45403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D84B1-013E-4E6B-936C-BC915A8E550A}" type="datetimeFigureOut">
              <a:rPr lang="en-US" smtClean="0"/>
              <a:t>9/8/26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9F7C7-798B-4A03-A703-98639CF72B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09791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D84B1-013E-4E6B-936C-BC915A8E550A}" type="datetimeFigureOut">
              <a:rPr lang="en-US" smtClean="0"/>
              <a:t>9/8/26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9F7C7-798B-4A03-A703-98639CF72B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67983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D84B1-013E-4E6B-936C-BC915A8E550A}" type="datetimeFigureOut">
              <a:rPr lang="en-US" smtClean="0"/>
              <a:t>9/8/26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9F7C7-798B-4A03-A703-98639CF72B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49984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D84B1-013E-4E6B-936C-BC915A8E550A}" type="datetimeFigureOut">
              <a:rPr lang="en-US" smtClean="0"/>
              <a:t>9/8/26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9F7C7-798B-4A03-A703-98639CF72B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58121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D84B1-013E-4E6B-936C-BC915A8E550A}" type="datetimeFigureOut">
              <a:rPr lang="en-US" smtClean="0"/>
              <a:t>9/8/26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9F7C7-798B-4A03-A703-98639CF72B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12522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D84B1-013E-4E6B-936C-BC915A8E550A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9F7C7-798B-4A03-A703-98639CF72B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24006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D84B1-013E-4E6B-936C-BC915A8E550A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9F7C7-798B-4A03-A703-98639CF72B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80952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16040" y="3429000"/>
            <a:ext cx="4941771" cy="2128042"/>
          </a:xfrm>
        </p:spPr>
        <p:txBody>
          <a:bodyPr anchor="b">
            <a:noAutofit/>
          </a:bodyPr>
          <a:lstStyle>
            <a:lvl1pPr algn="l">
              <a:defRPr sz="3600" spc="15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6041" y="5586890"/>
            <a:ext cx="4941770" cy="396660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04F1E16-9A84-4D0E-9706-79C396AF6A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9358" t="23650" b="-1"/>
          <a:stretch/>
        </p:blipFill>
        <p:spPr>
          <a:xfrm>
            <a:off x="0" y="0"/>
            <a:ext cx="9488312" cy="50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82655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D514C6BF-376E-43E8-881D-2E7674269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18301" r="28341" b="23071"/>
          <a:stretch/>
        </p:blipFill>
        <p:spPr>
          <a:xfrm>
            <a:off x="5488815" y="0"/>
            <a:ext cx="670318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0A9B92-C2D0-466A-A680-A35832C452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3500" y="291403"/>
            <a:ext cx="2895600" cy="2054606"/>
          </a:xfrm>
        </p:spPr>
        <p:txBody>
          <a:bodyPr anchor="b">
            <a:noAutofit/>
          </a:bodyPr>
          <a:lstStyle>
            <a:lvl1pPr>
              <a:defRPr sz="28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41CE6-5A88-4C5C-B2A4-6A5D2153B1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0" y="2924175"/>
            <a:ext cx="2895600" cy="2519363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lnSpc>
                <a:spcPct val="150000"/>
              </a:lnSpc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lnSpc>
                <a:spcPct val="150000"/>
              </a:lnSpc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lnSpc>
                <a:spcPct val="150000"/>
              </a:lnSpc>
              <a:buNone/>
              <a:defRPr sz="1400">
                <a:solidFill>
                  <a:schemeClr val="bg1"/>
                </a:solidFill>
              </a:defRPr>
            </a:lvl4pPr>
            <a:lvl5pPr marL="1828800" indent="0">
              <a:lnSpc>
                <a:spcPct val="150000"/>
              </a:lnSpc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9F5093-3C53-4152-B8FE-0522E07952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3500" y="6356350"/>
            <a:ext cx="985157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7F11D-8AF8-44D6-A48B-D8C7779B8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9886" y="6356349"/>
            <a:ext cx="24828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C0879-6B0F-4AF6-A997-EC61DA896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12493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D7A1CF8B-3479-49A3-A30E-2F2ECE962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953250" y="-25401"/>
            <a:ext cx="5238750" cy="6902451"/>
            <a:chOff x="6953250" y="-25401"/>
            <a:chExt cx="5238750" cy="6902451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9FBD260-5143-4B12-B9F8-33E48D548909}"/>
                </a:ext>
              </a:extLst>
            </p:cNvPr>
            <p:cNvCxnSpPr/>
            <p:nvPr userDrawn="1"/>
          </p:nvCxnSpPr>
          <p:spPr>
            <a:xfrm>
              <a:off x="9096375" y="1497012"/>
              <a:ext cx="309562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D87F08D6-2CA7-4A5A-BE34-07113DCA535D}"/>
                </a:ext>
              </a:extLst>
            </p:cNvPr>
            <p:cNvCxnSpPr/>
            <p:nvPr userDrawn="1"/>
          </p:nvCxnSpPr>
          <p:spPr>
            <a:xfrm flipH="1">
              <a:off x="6953250" y="-25401"/>
              <a:ext cx="3790950" cy="690245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62075" y="612949"/>
            <a:ext cx="5111750" cy="2263602"/>
          </a:xfrm>
        </p:spPr>
        <p:txBody>
          <a:bodyPr anchor="b">
            <a:no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2075" y="3660774"/>
            <a:ext cx="5111750" cy="2263602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11EBF9-6826-475B-8079-C11128991B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19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B726A3-DF54-47D2-8C3A-34FD43A19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63800" y="6356350"/>
            <a:ext cx="3479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CD125A-4493-4967-9146-841D0EF3B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73593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Brea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F05D2CCB-CCFC-4A8A-ADA9-C1E4D13B9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828675"/>
            <a:ext cx="5876925" cy="52006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522514"/>
            <a:ext cx="4179570" cy="3341857"/>
          </a:xfrm>
        </p:spPr>
        <p:txBody>
          <a:bodyPr anchor="b">
            <a:noAutofit/>
          </a:bodyPr>
          <a:lstStyle>
            <a:lvl1pPr algn="l">
              <a:defRPr sz="36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91350" y="3931859"/>
            <a:ext cx="4179570" cy="365125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9951231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08AF2DB4-A973-4307-B59C-6058A138835C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838200" y="2111608"/>
            <a:ext cx="10515600" cy="3744912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27770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C3975522-461E-4D79-B5B9-BF9471B54688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838200" y="2111381"/>
            <a:ext cx="10515600" cy="3744913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6800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AEE644D4-F9A4-4237-BD5C-4B97ABA933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5581650" cy="68580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DAC7E4E-FE06-4E90-8107-6B543E551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 flipV="1">
            <a:off x="2209800" y="0"/>
            <a:ext cx="243840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C2FF67A8-55FA-435D-A18C-96D63D22B5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57724" y="2809875"/>
            <a:ext cx="6696075" cy="1909763"/>
          </a:xfrm>
        </p:spPr>
        <p:txBody>
          <a:bodyPr anchor="b">
            <a:no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104828DA-5EC5-4A00-9A7B-CD9668EF24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57725" y="5028803"/>
            <a:ext cx="6696074" cy="365125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16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303E9A-96BC-4283-A6E1-5948AEB119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76774" y="6356350"/>
            <a:ext cx="169545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A19C49-052B-4D3E-B227-1D787463C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43699" y="6356350"/>
            <a:ext cx="2543175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5E724A-95F0-41B6-A77E-EDD067272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58350" y="6356350"/>
            <a:ext cx="1695450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06568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 4 Peop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73C911F2-9041-416A-B83C-F23B354E06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334250" y="0"/>
            <a:ext cx="4857750" cy="1724025"/>
            <a:chOff x="7334250" y="0"/>
            <a:chExt cx="4857750" cy="1724025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E4B72DA-52CB-4D39-A342-8857B4D959B2}"/>
                </a:ext>
              </a:extLst>
            </p:cNvPr>
            <p:cNvCxnSpPr/>
            <p:nvPr userDrawn="1"/>
          </p:nvCxnSpPr>
          <p:spPr>
            <a:xfrm flipH="1" flipV="1">
              <a:off x="7334250" y="0"/>
              <a:ext cx="4857750" cy="76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1D9BCDA-DFB7-41A4-A7C7-CEE86CEDCBE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487150" y="0"/>
              <a:ext cx="704850" cy="17240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28567" y="892177"/>
            <a:ext cx="9577983" cy="1325563"/>
          </a:xfrm>
        </p:spPr>
        <p:txBody>
          <a:bodyPr>
            <a:no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487181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4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28568" y="5084524"/>
            <a:ext cx="2317707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487181" y="5464114"/>
            <a:ext cx="1845511" cy="660747"/>
          </a:xfrm>
        </p:spPr>
        <p:txBody>
          <a:bodyPr anchor="t">
            <a:norm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36914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4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578300" y="5084524"/>
            <a:ext cx="2330816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836913" y="5478796"/>
            <a:ext cx="1855949" cy="660747"/>
          </a:xfrm>
        </p:spPr>
        <p:txBody>
          <a:bodyPr anchor="t">
            <a:norm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8" name="Picture Placeholder 10">
            <a:extLst>
              <a:ext uri="{FF2B5EF4-FFF2-40B4-BE49-F238E27FC236}">
                <a16:creationId xmlns:a16="http://schemas.microsoft.com/office/drawing/2014/main" id="{4EBC7D6F-397D-4C5A-AA62-F683F88531A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327578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2pPr marL="0" indent="0" algn="ctr">
              <a:spcBef>
                <a:spcPts val="0"/>
              </a:spcBef>
              <a:buNone/>
              <a:defRPr sz="1400"/>
            </a:lvl2pPr>
          </a:lstStyle>
          <a:p>
            <a:pPr lvl="1"/>
            <a:r>
              <a:rPr lang="en-US"/>
              <a:t>Click icon to add picture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068964" y="5084524"/>
            <a:ext cx="2317707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327577" y="5478796"/>
            <a:ext cx="1845511" cy="660747"/>
          </a:xfrm>
        </p:spPr>
        <p:txBody>
          <a:bodyPr anchor="t">
            <a:norm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747458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4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488845" y="5084524"/>
            <a:ext cx="2317706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747458" y="5464114"/>
            <a:ext cx="1845510" cy="660747"/>
          </a:xfrm>
        </p:spPr>
        <p:txBody>
          <a:bodyPr anchor="t">
            <a:norm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2278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 8 Peo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187AAB93-862D-455E-9E73-3D0DAEFDED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473953"/>
            <a:ext cx="12192000" cy="5621336"/>
            <a:chOff x="0" y="473953"/>
            <a:chExt cx="12192000" cy="5621336"/>
          </a:xfrm>
        </p:grpSpPr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B0DFD584-E5CF-41EF-B51E-679CE22DDF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0" y="473953"/>
              <a:ext cx="2057400" cy="1647825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E5C02DDF-25A6-42C7-9525-F279CE2095C0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049000" y="5180889"/>
              <a:ext cx="1143000" cy="914400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00168" y="892177"/>
            <a:ext cx="9088438" cy="1135899"/>
          </a:xfrm>
        </p:spPr>
        <p:txBody>
          <a:bodyPr>
            <a:no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7176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900">
                <a:solidFill>
                  <a:sysClr val="windowText" lastClr="000000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00168" y="3570485"/>
            <a:ext cx="1828800" cy="20283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500168" y="3779603"/>
            <a:ext cx="1828800" cy="34306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26270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ysClr val="windowText" lastClr="000000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849262" y="3570485"/>
            <a:ext cx="1828800" cy="20283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849262" y="3779603"/>
            <a:ext cx="1828800" cy="34306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2" name="Picture Placeholder 10">
            <a:extLst>
              <a:ext uri="{FF2B5EF4-FFF2-40B4-BE49-F238E27FC236}">
                <a16:creationId xmlns:a16="http://schemas.microsoft.com/office/drawing/2014/main" id="{1938DB4D-239F-4E8E-8802-0470B0131189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6655584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ysClr val="windowText" lastClr="000000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198355" y="3570485"/>
            <a:ext cx="2105135" cy="20283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095999" y="3779603"/>
            <a:ext cx="2299855" cy="34306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36814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ysClr val="windowText" lastClr="000000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759806" y="3570485"/>
            <a:ext cx="1828800" cy="20283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744480" y="3779603"/>
            <a:ext cx="1844126" cy="34306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5" name="Picture Placeholder 10">
            <a:extLst>
              <a:ext uri="{FF2B5EF4-FFF2-40B4-BE49-F238E27FC236}">
                <a16:creationId xmlns:a16="http://schemas.microsoft.com/office/drawing/2014/main" id="{1EBAEB1D-A7F9-4F90-B642-4277D3802BA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877176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ysClr val="windowText" lastClr="000000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22930C5B-603C-494E-A467-8B394D01D406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500168" y="5429321"/>
            <a:ext cx="1828800" cy="20283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2" name="Text Placeholder 2">
            <a:extLst>
              <a:ext uri="{FF2B5EF4-FFF2-40B4-BE49-F238E27FC236}">
                <a16:creationId xmlns:a16="http://schemas.microsoft.com/office/drawing/2014/main" id="{540C455F-A23B-493F-B95E-AB485D91DA6A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1500168" y="5638439"/>
            <a:ext cx="1828800" cy="34306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6" name="Picture Placeholder 10">
            <a:extLst>
              <a:ext uri="{FF2B5EF4-FFF2-40B4-BE49-F238E27FC236}">
                <a16:creationId xmlns:a16="http://schemas.microsoft.com/office/drawing/2014/main" id="{9461A69E-14C8-4325-89AF-D4257C1C05B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226270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ysClr val="windowText" lastClr="000000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9" name="Text Placeholder 2">
            <a:extLst>
              <a:ext uri="{FF2B5EF4-FFF2-40B4-BE49-F238E27FC236}">
                <a16:creationId xmlns:a16="http://schemas.microsoft.com/office/drawing/2014/main" id="{6D1C374C-DAF7-40EF-B279-4EC7A2AFE6A2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3849262" y="5429321"/>
            <a:ext cx="1828800" cy="20283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3" name="Text Placeholder 2">
            <a:extLst>
              <a:ext uri="{FF2B5EF4-FFF2-40B4-BE49-F238E27FC236}">
                <a16:creationId xmlns:a16="http://schemas.microsoft.com/office/drawing/2014/main" id="{421FF438-E4E8-4643-BCB3-4A1C12429042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3849262" y="5638439"/>
            <a:ext cx="1828800" cy="34306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3" name="Picture Placeholder 10">
            <a:extLst>
              <a:ext uri="{FF2B5EF4-FFF2-40B4-BE49-F238E27FC236}">
                <a16:creationId xmlns:a16="http://schemas.microsoft.com/office/drawing/2014/main" id="{E029C5CA-EDDA-4BF9-9051-8B09E98EE1E2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6655584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ysClr val="windowText" lastClr="000000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0" name="Text Placeholder 2">
            <a:extLst>
              <a:ext uri="{FF2B5EF4-FFF2-40B4-BE49-F238E27FC236}">
                <a16:creationId xmlns:a16="http://schemas.microsoft.com/office/drawing/2014/main" id="{D4FEDD19-A7BA-45BB-93A0-F1E896C9F26D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6339926" y="5429321"/>
            <a:ext cx="1828800" cy="20283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A12F0175-7AEE-46B1-9590-D4A427680DC7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6339926" y="5638439"/>
            <a:ext cx="1813474" cy="34306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8" name="Picture Placeholder 10">
            <a:extLst>
              <a:ext uri="{FF2B5EF4-FFF2-40B4-BE49-F238E27FC236}">
                <a16:creationId xmlns:a16="http://schemas.microsoft.com/office/drawing/2014/main" id="{622ED9F4-EB9B-4588-8501-BFECB846EE73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9136814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ysClr val="windowText" lastClr="000000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id="{5026D39F-46AB-4680-9A52-F367344A3531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8759806" y="5429321"/>
            <a:ext cx="1828800" cy="20283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5" name="Text Placeholder 2">
            <a:extLst>
              <a:ext uri="{FF2B5EF4-FFF2-40B4-BE49-F238E27FC236}">
                <a16:creationId xmlns:a16="http://schemas.microsoft.com/office/drawing/2014/main" id="{04E11FE2-6320-4E8C-A5B3-8104AF329ADA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8744480" y="5638439"/>
            <a:ext cx="1844126" cy="34306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1206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Ar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E786F69D-D4FA-4075-A7EC-8D31A184F6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2590800" cy="1027906"/>
            <a:chOff x="0" y="0"/>
            <a:chExt cx="2590800" cy="1027906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6988B2D-0240-4256-8268-4B9FF1E72363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0" y="0"/>
              <a:ext cx="2590800" cy="76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8EEAAE1-3D04-41C3-B2D2-B3BEF34C3B27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0" y="0"/>
              <a:ext cx="704850" cy="102790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martArt Placeholder 6">
            <a:extLst>
              <a:ext uri="{FF2B5EF4-FFF2-40B4-BE49-F238E27FC236}">
                <a16:creationId xmlns:a16="http://schemas.microsoft.com/office/drawing/2014/main" id="{156CA116-0F6E-4EE9-B34F-03BA07161A7A}"/>
              </a:ext>
            </a:extLst>
          </p:cNvPr>
          <p:cNvSpPr>
            <a:spLocks noGrp="1"/>
          </p:cNvSpPr>
          <p:nvPr>
            <p:ph type="dgm" sz="quarter" idx="15"/>
          </p:nvPr>
        </p:nvSpPr>
        <p:spPr>
          <a:xfrm>
            <a:off x="838200" y="2111375"/>
            <a:ext cx="10515600" cy="3744913"/>
          </a:xfrm>
        </p:spPr>
        <p:txBody>
          <a:bodyPr/>
          <a:lstStyle/>
          <a:p>
            <a:r>
              <a:rPr lang="en-US"/>
              <a:t>Click icon to add SmartArt graphic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115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raphic 10">
            <a:extLst>
              <a:ext uri="{FF2B5EF4-FFF2-40B4-BE49-F238E27FC236}">
                <a16:creationId xmlns:a16="http://schemas.microsoft.com/office/drawing/2014/main" id="{9D2AF524-D4B4-4A3A-9CE4-EDAFE1D5A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13884" y="0"/>
            <a:ext cx="10078116" cy="6858000"/>
          </a:xfrm>
          <a:custGeom>
            <a:avLst/>
            <a:gdLst>
              <a:gd name="connsiteX0" fmla="*/ 3793236 w 10078116"/>
              <a:gd name="connsiteY0" fmla="*/ 6858000 h 6858000"/>
              <a:gd name="connsiteX1" fmla="*/ 0 w 10078116"/>
              <a:gd name="connsiteY1" fmla="*/ 0 h 6858000"/>
              <a:gd name="connsiteX2" fmla="*/ 10078116 w 10078116"/>
              <a:gd name="connsiteY2" fmla="*/ 0 h 6858000"/>
              <a:gd name="connsiteX3" fmla="*/ 10078116 w 1007811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8116" h="6858000">
                <a:moveTo>
                  <a:pt x="3793236" y="6858000"/>
                </a:moveTo>
                <a:lnTo>
                  <a:pt x="0" y="0"/>
                </a:lnTo>
                <a:lnTo>
                  <a:pt x="10078116" y="0"/>
                </a:lnTo>
                <a:lnTo>
                  <a:pt x="10078116" y="685800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3987A5-99A6-4B33-BAAF-5315963538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272533"/>
            <a:ext cx="4296508" cy="953298"/>
          </a:xfrm>
        </p:spPr>
        <p:txBody>
          <a:bodyPr>
            <a:no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BABF6CA-407C-4BF0-8234-1321A676E7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6751" y="1507772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76D8129B-5B68-421C-968C-3663C86EFC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72808" y="2584097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6C741DCA-8EBD-44F5-9D38-E938A628ADC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479233" y="3660422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5C43C6B1-A1BD-4A90-8B4B-F361C1BEDD2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063433" y="4736748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15">
            <a:extLst>
              <a:ext uri="{FF2B5EF4-FFF2-40B4-BE49-F238E27FC236}">
                <a16:creationId xmlns:a16="http://schemas.microsoft.com/office/drawing/2014/main" id="{0C66E1BD-33F0-4B94-BF94-CD4698F85C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1536" y="1613528"/>
            <a:ext cx="5102680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5" name="Text Placeholder 15">
            <a:extLst>
              <a:ext uri="{FF2B5EF4-FFF2-40B4-BE49-F238E27FC236}">
                <a16:creationId xmlns:a16="http://schemas.microsoft.com/office/drawing/2014/main" id="{2D4661B1-6559-407A-9AEC-A46A0570AE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6029" y="2682564"/>
            <a:ext cx="5102680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6" name="Text Placeholder 15">
            <a:extLst>
              <a:ext uri="{FF2B5EF4-FFF2-40B4-BE49-F238E27FC236}">
                <a16:creationId xmlns:a16="http://schemas.microsoft.com/office/drawing/2014/main" id="{DCC983F7-6A25-42C0-811C-EA32138C5B8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76938" y="3755394"/>
            <a:ext cx="5102680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7" name="Text Placeholder 15">
            <a:extLst>
              <a:ext uri="{FF2B5EF4-FFF2-40B4-BE49-F238E27FC236}">
                <a16:creationId xmlns:a16="http://schemas.microsoft.com/office/drawing/2014/main" id="{E83DA0EB-27DD-416A-8DA5-4AFDC8587E5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75280" y="4824430"/>
            <a:ext cx="5102680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4DC36F-5D3E-439D-80B5-32633FC34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710A8A-CEC9-4787-A745-C28DD965F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49143" y="6356350"/>
            <a:ext cx="3775981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62BD04-8F01-472A-9456-4702A221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0874" y="6356350"/>
            <a:ext cx="542925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3795F91-C721-4363-956D-756673AE7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353515" y="5023933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14461-E27D-413D-B31A-47B74646AF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759917" y="3948451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D6AEA4C-7710-4829-BA87-8DD77F1593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173453" y="2872686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9BD473E-6203-491C-87AC-54AC0AB233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586263" y="1796083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525945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wo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EE24E1DB-1F20-4C28-8069-D9219D1F8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9434" t="20278" b="22673"/>
          <a:stretch/>
        </p:blipFill>
        <p:spPr>
          <a:xfrm>
            <a:off x="25785" y="0"/>
            <a:ext cx="4368030" cy="39123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700" y="572757"/>
            <a:ext cx="8421688" cy="1644984"/>
          </a:xfrm>
        </p:spPr>
        <p:txBody>
          <a:bodyPr>
            <a:no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933700" y="2883877"/>
            <a:ext cx="3924300" cy="864157"/>
          </a:xfrm>
        </p:spPr>
        <p:txBody>
          <a:bodyPr anchor="ctr" anchorCtr="0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933700" y="3834606"/>
            <a:ext cx="3924300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410173" y="2883877"/>
            <a:ext cx="3943627" cy="864157"/>
          </a:xfrm>
        </p:spPr>
        <p:txBody>
          <a:bodyPr anchor="ctr" anchorCtr="0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410173" y="3834606"/>
            <a:ext cx="3943627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45194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38250" y="522515"/>
            <a:ext cx="9710646" cy="1377306"/>
          </a:xfrm>
        </p:spPr>
        <p:txBody>
          <a:bodyPr>
            <a:no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43104" y="3023393"/>
            <a:ext cx="2882475" cy="768371"/>
          </a:xfrm>
        </p:spPr>
        <p:txBody>
          <a:bodyPr anchor="ctr" anchorCtr="0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43104" y="3834606"/>
            <a:ext cx="2882475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647665" y="3023393"/>
            <a:ext cx="2896671" cy="768371"/>
          </a:xfrm>
        </p:spPr>
        <p:txBody>
          <a:bodyPr anchor="ctr" anchorCtr="0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7665" y="3834606"/>
            <a:ext cx="2896671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066421" y="3023393"/>
            <a:ext cx="2882475" cy="768371"/>
          </a:xfrm>
        </p:spPr>
        <p:txBody>
          <a:bodyPr anchor="ctr" anchorCtr="0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066421" y="3834606"/>
            <a:ext cx="2882475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2368EF4-1233-48C7-8DB5-75844BFCD5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2238376" cy="3105150"/>
            <a:chOff x="0" y="0"/>
            <a:chExt cx="2238376" cy="3105150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63D7850-C2A6-43CE-BBE4-8E81A0A593BF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0" y="0"/>
              <a:ext cx="1238250" cy="310515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EBAD3E03-2E3B-440C-9105-6F9D33006D6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0" y="0"/>
              <a:ext cx="2238376" cy="24765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188967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76875" y="954593"/>
            <a:ext cx="5111750" cy="1921958"/>
          </a:xfrm>
        </p:spPr>
        <p:txBody>
          <a:bodyPr anchor="b">
            <a:no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76875" y="3660774"/>
            <a:ext cx="5111750" cy="192195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74AA03A-263D-4B5F-B05B-7D6923A9A4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4762501" cy="5186363"/>
            <a:chOff x="0" y="0"/>
            <a:chExt cx="4762501" cy="5186363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D87F08D6-2CA7-4A5A-BE34-07113DCA535D}"/>
                </a:ext>
              </a:extLst>
            </p:cNvPr>
            <p:cNvCxnSpPr>
              <a:cxnSpLocks/>
            </p:cNvCxnSpPr>
            <p:nvPr userDrawn="1"/>
          </p:nvCxnSpPr>
          <p:spPr>
            <a:xfrm flipH="1" flipV="1">
              <a:off x="0" y="876300"/>
              <a:ext cx="4762500" cy="16287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A768C87F-B9C3-4DFF-8454-F3F52CE4346B}"/>
                </a:ext>
              </a:extLst>
            </p:cNvPr>
            <p:cNvCxnSpPr>
              <a:cxnSpLocks/>
            </p:cNvCxnSpPr>
            <p:nvPr userDrawn="1"/>
          </p:nvCxnSpPr>
          <p:spPr>
            <a:xfrm flipH="1" flipV="1">
              <a:off x="2638425" y="0"/>
              <a:ext cx="2124076" cy="518636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Date Placeholder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/>
              <a:t>20XX</a:t>
            </a:r>
          </a:p>
        </p:txBody>
      </p:sp>
      <p:sp>
        <p:nvSpPr>
          <p:cNvPr id="22" name="Footer Placeholder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24" name="Slide Number Placeholder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7805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losin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7200" y="351693"/>
            <a:ext cx="4179570" cy="2453652"/>
          </a:xfrm>
        </p:spPr>
        <p:txBody>
          <a:bodyPr anchor="b">
            <a:noAutofit/>
          </a:bodyPr>
          <a:lstStyle>
            <a:lvl1pPr algn="l">
              <a:defRPr sz="36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67200" y="3238103"/>
            <a:ext cx="4179570" cy="2107620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4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D3361C9-310A-4255-A94E-B77588962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3176938" cy="6858000"/>
          </a:xfrm>
          <a:prstGeom prst="rect">
            <a:avLst/>
          </a:prstGeom>
        </p:spPr>
      </p:pic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BF358517-D7B7-40D0-A9D0-B650C80898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67200" y="6356350"/>
            <a:ext cx="1774371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/>
              <a:t>20XX</a:t>
            </a:r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6026D44C-0B39-4DE1-A0FC-5615DDAA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79721" y="6356350"/>
            <a:ext cx="2661557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0F8222B4-B618-42C4-8BDB-D2E4DF2F2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14042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D3C494-B475-92DC-C7AA-DA23EA53A7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43AF642-066F-6A87-B225-360D4D1E84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6B0B0A9-3CE4-7933-6B37-61EE6C3A3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1BDB0-9748-4110-871D-05833EEAF3CD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B470FC-D227-6E08-E295-21071F0AC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DDA3DBF-8316-7AF9-E498-623A01F63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65B38-431D-4624-8BBB-41C65313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30853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BC4552-065F-4075-F414-A14C7EAD1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03F0ED1-1C95-2AEB-0873-6C90ED339E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A9AF687-0637-B577-1F0D-B4A1F7608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1BDB0-9748-4110-871D-05833EEAF3CD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C0A95E7-F5E4-B574-E473-5ABB359D7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74698F1-74E1-72B1-7620-5B93B1413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65B38-431D-4624-8BBB-41C65313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61522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0F0B75-2B7B-9B68-95B0-1D40D546BE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327C9ED-CFA4-B6EA-E6FA-0F6FE6B2D6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4C5B39D-9F65-D2FF-5564-27D8822A6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1BDB0-9748-4110-871D-05833EEAF3CD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8DF72E7-E66E-B5E2-F38D-DA75D82B7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54BC26A-4C74-4D54-2F2F-B79F19785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65B38-431D-4624-8BBB-41C65313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45390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3BD552-3C3A-CC1A-FCFF-5F6DA7B55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E7EA4A8-5397-4C57-F17B-79C5BBED27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81C8592-7647-56FC-2492-F38C2C489A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5CE36A9-BF4C-855A-B4CE-576A86AAE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1BDB0-9748-4110-871D-05833EEAF3CD}" type="datetimeFigureOut">
              <a:rPr lang="en-US" smtClean="0"/>
              <a:t>9/8/26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97AE40B-4238-91F1-75C5-D97B8E71F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6E4C6AC-B030-C987-8E87-5313142F9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65B38-431D-4624-8BBB-41C65313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09742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D62C36-C117-DD4C-8790-928E286B1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F84D3D3-9CAC-C47F-4395-03B0EB94D6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4BC484B-04E9-5BBF-EB37-0EFE24E66E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D667E83-1BF2-17D2-9B40-4917ED7288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6077566-B231-FB69-C225-98CE83D76E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C107F43-4768-F68A-50D9-456E93757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1BDB0-9748-4110-871D-05833EEAF3CD}" type="datetimeFigureOut">
              <a:rPr lang="en-US" smtClean="0"/>
              <a:t>9/8/26</a:t>
            </a:fld>
            <a:endParaRPr lang="en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BFF5F58-E83E-1E6B-9758-B16D81CFE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6C0CA14-F0EE-654F-4F5C-00E833D20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65B38-431D-4624-8BBB-41C65313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96724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A4FB6F-AB6C-9395-9FDA-33CCB5667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03730AD-88EF-5623-6161-3B73EE015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1BDB0-9748-4110-871D-05833EEAF3CD}" type="datetimeFigureOut">
              <a:rPr lang="en-US" smtClean="0"/>
              <a:t>9/8/26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5819678-3B08-5BA3-2D42-EF52B60DE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99CCAAB-5AD3-B0CC-3A6C-142C11EB6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65B38-431D-4624-8BBB-41C65313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10851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BC51E12-0A91-EE2C-D73E-7E682EDF0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1BDB0-9748-4110-871D-05833EEAF3CD}" type="datetimeFigureOut">
              <a:rPr lang="en-US" smtClean="0"/>
              <a:t>9/8/26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5BC9C2F-6474-3D13-40F9-9BDDE5D80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84A0F88-5402-951F-CD23-EB42A5F79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65B38-431D-4624-8BBB-41C65313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27543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531017-6ABE-E121-4734-1AB948AC6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35E8A4F-0FBB-BE18-5E3E-0C03D604E5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F866EFD-2C81-018B-A7B0-7A05E7D689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A0BC144-CB6A-E8CF-5F2F-C673A8538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1BDB0-9748-4110-871D-05833EEAF3CD}" type="datetimeFigureOut">
              <a:rPr lang="en-US" smtClean="0"/>
              <a:t>9/8/26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A01F05A-C7C9-5519-39FD-6EB66A44F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CBA70CB-EAB4-0FA4-A828-79D9EF3E7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65B38-431D-4624-8BBB-41C65313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7702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8D1E13-A423-6503-A2B3-4160187D5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F7BF3AE-99EE-AD21-B17C-1209AB9E8F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CCF2005-F639-31C0-3E1B-33A3005D54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813BC48-5999-E595-5650-DA9A347AA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1BDB0-9748-4110-871D-05833EEAF3CD}" type="datetimeFigureOut">
              <a:rPr lang="en-US" smtClean="0"/>
              <a:t>9/8/26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C7B6CE1-AE5A-B33A-3CC5-2863A0984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4B809E2-1B3A-C1A5-18A9-B25F53DE9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65B38-431D-4624-8BBB-41C65313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38086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630237-01A1-F6DC-40DE-F6129AE47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00D6D7C-F82A-BEF6-3AF2-CC92DB856F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948FC37-2952-5D29-5F43-4CBC84D93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1BDB0-9748-4110-871D-05833EEAF3CD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FF3802D-DC25-1FEE-BD88-847761C10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799FFB9-3F03-8AE3-60FA-8D960A32F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65B38-431D-4624-8BBB-41C65313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03315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1F1AB55-D9CE-C5C2-1E45-65216A5FAA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80BEFE8-E596-82A9-C7A5-923F3B0843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33EDE34-9776-6A90-046B-A8AF40BE9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1BDB0-9748-4110-871D-05833EEAF3CD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5ECA3ED-CEF0-6B38-6CF4-DFF04EA84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F3B43D4-C8AB-0EBB-A21E-20E577A23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65B38-431D-4624-8BBB-41C65313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79813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27C56-A5DE-43D1-B399-B478AA4344AF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3BB0E-99D3-4E88-9931-D05B5822950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054000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27C56-A5DE-43D1-B399-B478AA4344AF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3BB0E-99D3-4E88-9931-D05B58229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4392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27C56-A5DE-43D1-B399-B478AA4344AF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3BB0E-99D3-4E88-9931-D05B5822950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409914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27C56-A5DE-43D1-B399-B478AA4344AF}" type="datetimeFigureOut">
              <a:rPr lang="en-US" smtClean="0"/>
              <a:t>9/8/26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3BB0E-99D3-4E88-9931-D05B58229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60733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27C56-A5DE-43D1-B399-B478AA4344AF}" type="datetimeFigureOut">
              <a:rPr lang="en-US" smtClean="0"/>
              <a:t>9/8/26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3BB0E-99D3-4E88-9931-D05B58229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7153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27C56-A5DE-43D1-B399-B478AA4344AF}" type="datetimeFigureOut">
              <a:rPr lang="en-US" smtClean="0"/>
              <a:t>9/8/26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3BB0E-99D3-4E88-9931-D05B58229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96452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27C56-A5DE-43D1-B399-B478AA4344AF}" type="datetimeFigureOut">
              <a:rPr lang="en-US" smtClean="0"/>
              <a:t>9/8/26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3BB0E-99D3-4E88-9931-D05B58229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75813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05527C56-A5DE-43D1-B399-B478AA4344AF}" type="datetimeFigureOut">
              <a:rPr lang="en-US" smtClean="0"/>
              <a:t>9/8/26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B3BB0E-99D3-4E88-9931-D05B58229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07236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27C56-A5DE-43D1-B399-B478AA4344AF}" type="datetimeFigureOut">
              <a:rPr lang="en-US" smtClean="0"/>
              <a:t>9/8/26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3BB0E-99D3-4E88-9931-D05B58229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83308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27C56-A5DE-43D1-B399-B478AA4344AF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3BB0E-99D3-4E88-9931-D05B58229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58982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27C56-A5DE-43D1-B399-B478AA4344AF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3BB0E-99D3-4E88-9931-D05B58229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41529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a3a93954bf_5_1"/>
          <p:cNvSpPr txBox="1">
            <a:spLocks noGrp="1"/>
          </p:cNvSpPr>
          <p:nvPr>
            <p:ph type="ctrTitle"/>
          </p:nvPr>
        </p:nvSpPr>
        <p:spPr>
          <a:xfrm>
            <a:off x="182179" y="799523"/>
            <a:ext cx="11855669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Century Gothic"/>
              <a:buNone/>
              <a:defRPr sz="5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9pPr>
          </a:lstStyle>
          <a:p>
            <a:endParaRPr/>
          </a:p>
        </p:txBody>
      </p:sp>
      <p:sp>
        <p:nvSpPr>
          <p:cNvPr id="57" name="Google Shape;57;g1a3a93954bf_5_1"/>
          <p:cNvSpPr txBox="1">
            <a:spLocks noGrp="1"/>
          </p:cNvSpPr>
          <p:nvPr>
            <p:ph type="subTitle" idx="1"/>
          </p:nvPr>
        </p:nvSpPr>
        <p:spPr>
          <a:xfrm>
            <a:off x="182179" y="3378350"/>
            <a:ext cx="11855669" cy="16552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sz="4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ctr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1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1a3a93954bf_5_12"/>
          <p:cNvSpPr txBox="1">
            <a:spLocks noGrp="1"/>
          </p:cNvSpPr>
          <p:nvPr>
            <p:ph type="title"/>
          </p:nvPr>
        </p:nvSpPr>
        <p:spPr>
          <a:xfrm>
            <a:off x="754119" y="939948"/>
            <a:ext cx="11171619" cy="1162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9A6"/>
              </a:buClr>
              <a:buSzPts val="3600"/>
              <a:buFont typeface="Century Gothic"/>
              <a:buNone/>
              <a:defRPr sz="4800" b="0" i="0" u="none" strike="noStrike" cap="none">
                <a:solidFill>
                  <a:srgbClr val="0039A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9pPr>
          </a:lstStyle>
          <a:p>
            <a:endParaRPr/>
          </a:p>
        </p:txBody>
      </p:sp>
      <p:sp>
        <p:nvSpPr>
          <p:cNvPr id="61" name="Google Shape;61;g1a3a93954bf_5_12"/>
          <p:cNvSpPr txBox="1">
            <a:spLocks noGrp="1"/>
          </p:cNvSpPr>
          <p:nvPr>
            <p:ph type="body" idx="1"/>
          </p:nvPr>
        </p:nvSpPr>
        <p:spPr>
          <a:xfrm>
            <a:off x="1482834" y="2148786"/>
            <a:ext cx="8228724" cy="4349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09585" marR="0" lvl="0" indent="-541853" algn="l" rtl="0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0039A6"/>
              </a:buClr>
              <a:buSzPts val="2800"/>
              <a:buFont typeface="Arial"/>
              <a:buChar char="•"/>
              <a:defRPr sz="3733" b="0" i="0" u="none" strike="noStrike" cap="none">
                <a:solidFill>
                  <a:srgbClr val="0039A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1219170" marR="0" lvl="1" indent="-507987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rgbClr val="0039A6"/>
              </a:buClr>
              <a:buSzPts val="2400"/>
              <a:buFont typeface="Arial"/>
              <a:buChar char="•"/>
              <a:defRPr sz="3200" b="0" i="0" u="none" strike="noStrike" cap="none">
                <a:solidFill>
                  <a:srgbClr val="0039A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828754" marR="0" lvl="2" indent="-474121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rgbClr val="0039A6"/>
              </a:buClr>
              <a:buSzPts val="2000"/>
              <a:buFont typeface="Arial"/>
              <a:buChar char="•"/>
              <a:defRPr sz="2667" b="0" i="0" u="none" strike="noStrike" cap="none">
                <a:solidFill>
                  <a:srgbClr val="0039A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2438339" marR="0" lvl="3" indent="-457189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rgbClr val="0039A6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rgbClr val="0039A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3047924" marR="0" lvl="4" indent="-457189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rgbClr val="0039A6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rgbClr val="0039A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3657509" marR="0" lvl="5" indent="-457189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457189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457189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457189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theme" Target="../theme/theme2.xml"/></Relationships>
</file>

<file path=ppt/slideMasters/_rels/slideMaster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theme" Target="../theme/theme3.xml"/></Relationships>
</file>

<file path=ppt/slideMasters/_rels/slideMaster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slideLayout" Target="../slideLayouts/slideLayout20.xml"/><Relationship Id="rId3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5.xml"/><Relationship Id="rId8" Type="http://schemas.openxmlformats.org/officeDocument/2006/relationships/slideLayout" Target="../slideLayouts/slideLayout26.xml"/><Relationship Id="rId9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29.xml"/><Relationship Id="rId12" Type="http://schemas.openxmlformats.org/officeDocument/2006/relationships/theme" Target="../theme/theme4.xml"/></Relationships>
</file>

<file path=ppt/slideMasters/_rels/slideMaster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slideLayout" Target="../slideLayouts/slideLayout31.xml"/><Relationship Id="rId3" Type="http://schemas.openxmlformats.org/officeDocument/2006/relationships/slideLayout" Target="../slideLayouts/slideLayout32.xml"/><Relationship Id="rId4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6.xml"/><Relationship Id="rId8" Type="http://schemas.openxmlformats.org/officeDocument/2006/relationships/slideLayout" Target="../slideLayouts/slideLayout37.xml"/><Relationship Id="rId9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0.xml"/><Relationship Id="rId12" Type="http://schemas.openxmlformats.org/officeDocument/2006/relationships/theme" Target="../theme/theme5.xml"/></Relationships>
</file>

<file path=ppt/slideMasters/_rels/slideMaster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1.xml"/><Relationship Id="rId2" Type="http://schemas.openxmlformats.org/officeDocument/2006/relationships/slideLayout" Target="../slideLayouts/slideLayout42.xml"/><Relationship Id="rId3" Type="http://schemas.openxmlformats.org/officeDocument/2006/relationships/slideLayout" Target="../slideLayouts/slideLayout43.xml"/><Relationship Id="rId4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5.xml"/><Relationship Id="rId6" Type="http://schemas.openxmlformats.org/officeDocument/2006/relationships/theme" Target="../theme/theme6.xml"/><Relationship Id="rId7" Type="http://schemas.openxmlformats.org/officeDocument/2006/relationships/image" Target="../media/image2.png"/></Relationships>
</file>

<file path=ppt/slideMasters/_rels/slideMaster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9.xml"/><Relationship Id="rId5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2.xml"/><Relationship Id="rId8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56.xml"/><Relationship Id="rId12" Type="http://schemas.openxmlformats.org/officeDocument/2006/relationships/theme" Target="../theme/theme7.xml"/></Relationships>
</file>

<file path=ppt/slideMasters/_rels/slideMaster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9.xml"/><Relationship Id="rId4" Type="http://schemas.openxmlformats.org/officeDocument/2006/relationships/slideLayout" Target="../slideLayouts/slideLayout60.xml"/><Relationship Id="rId5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3.xml"/><Relationship Id="rId8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67.xml"/><Relationship Id="rId12" Type="http://schemas.openxmlformats.org/officeDocument/2006/relationships/theme" Target="../theme/theme8.xml"/></Relationships>
</file>

<file path=ppt/slideMasters/_rels/slideMaster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8.xml"/><Relationship Id="rId2" Type="http://schemas.openxmlformats.org/officeDocument/2006/relationships/slideLayout" Target="../slideLayouts/slideLayout69.xml"/><Relationship Id="rId3" Type="http://schemas.openxmlformats.org/officeDocument/2006/relationships/slideLayout" Target="../slideLayouts/slideLayout70.xml"/><Relationship Id="rId4" Type="http://schemas.openxmlformats.org/officeDocument/2006/relationships/slideLayout" Target="../slideLayouts/slideLayout71.xml"/><Relationship Id="rId5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4.xml"/><Relationship Id="rId8" Type="http://schemas.openxmlformats.org/officeDocument/2006/relationships/slideLayout" Target="../slideLayouts/slideLayout75.xml"/><Relationship Id="rId9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79.xml"/><Relationship Id="rId13" Type="http://schemas.openxmlformats.org/officeDocument/2006/relationships/slideLayout" Target="../slideLayouts/slideLayout80.xml"/><Relationship Id="rId14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82.xml"/><Relationship Id="rId16" Type="http://schemas.openxmlformats.org/officeDocument/2006/relationships/theme" Target="../theme/theme9.xml"/></Relationships>
</file>

<file path=ppt/slideMasters/_rels/slideMaster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3.xml"/><Relationship Id="rId2" Type="http://schemas.openxmlformats.org/officeDocument/2006/relationships/slideLayout" Target="../slideLayouts/slideLayout84.xml"/><Relationship Id="rId3" Type="http://schemas.openxmlformats.org/officeDocument/2006/relationships/slideLayout" Target="../slideLayouts/slideLayout85.xml"/><Relationship Id="rId4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7.xml"/><Relationship Id="rId6" Type="http://schemas.openxmlformats.org/officeDocument/2006/relationships/slideLayout" Target="../slideLayouts/slideLayout88.xml"/><Relationship Id="rId7" Type="http://schemas.openxmlformats.org/officeDocument/2006/relationships/slideLayout" Target="../slideLayouts/slideLayout89.xml"/><Relationship Id="rId8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3.xml"/><Relationship Id="rId12" Type="http://schemas.openxmlformats.org/officeDocument/2006/relationships/theme" Target="../theme/theme10.xml"/></Relationships>
</file>

<file path=ppt/slideMasters/_rels/slideMaster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4.xml"/><Relationship Id="rId2" Type="http://schemas.openxmlformats.org/officeDocument/2006/relationships/slideLayout" Target="../slideLayouts/slideLayout95.xml"/><Relationship Id="rId3" Type="http://schemas.openxmlformats.org/officeDocument/2006/relationships/slideLayout" Target="../slideLayouts/slideLayout96.xml"/><Relationship Id="rId4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8.xml"/><Relationship Id="rId6" Type="http://schemas.openxmlformats.org/officeDocument/2006/relationships/slideLayout" Target="../slideLayouts/slideLayout99.xml"/><Relationship Id="rId7" Type="http://schemas.openxmlformats.org/officeDocument/2006/relationships/slideLayout" Target="../slideLayouts/slideLayout100.xml"/><Relationship Id="rId8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2.xml"/><Relationship Id="rId10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4.xml"/><Relationship Id="rId12" Type="http://schemas.openxmlformats.org/officeDocument/2006/relationships/theme" Target="../theme/theme11.xml"/></Relationships>
</file>

<file path=ppt/slideMasters/_rels/slideMaster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5.xml"/><Relationship Id="rId2" Type="http://schemas.openxmlformats.org/officeDocument/2006/relationships/theme" Target="../theme/theme12.xml"/><Relationship Id="rId3" Type="http://schemas.openxmlformats.org/officeDocument/2006/relationships/image" Target="../media/image12.jpeg"/></Relationships>
</file>

<file path=ppt/slideMasters/_rels/slideMaster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6.xml"/><Relationship Id="rId2" Type="http://schemas.openxmlformats.org/officeDocument/2006/relationships/theme" Target="../theme/theme13.xml"/><Relationship Id="rId3" Type="http://schemas.openxmlformats.org/officeDocument/2006/relationships/image" Target="../media/image1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897" r:id="rId6"/>
    <p:sldLayoutId id="2147483898" r:id="rId7"/>
    <p:sldLayoutId id="2147483899" r:id="rId8"/>
    <p:sldLayoutId id="2147483900" r:id="rId9"/>
    <p:sldLayoutId id="2147483901" r:id="rId10"/>
    <p:sldLayoutId id="214748390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1FA5550-B123-ACB7-4B8B-72A925420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0AA799-6E25-0DA0-0514-D425EA1E87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57F05-C363-1B1D-C126-19731EB790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549080-037D-42FA-90DF-D0A4C20B65AA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748A47-C1F3-8CE6-0255-B0AE56D7DE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0BE75D-090B-208D-DBFD-099561EA01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151E85-8BB5-42AD-8981-F7D8C8EC3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877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4429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78" r:id="rId3"/>
    <p:sldLayoutId id="2147483779" r:id="rId4"/>
    <p:sldLayoutId id="2147483781" r:id="rId5"/>
    <p:sldLayoutId id="2147483782" r:id="rId6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539A6"/>
          </a:solidFill>
          <a:latin typeface="Century Gothic" charset="0"/>
          <a:ea typeface="Century Gothic" charset="0"/>
          <a:cs typeface="Century Gothic" charset="0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rgbClr val="0539A6"/>
          </a:solidFill>
          <a:latin typeface="Century Gothic" charset="0"/>
          <a:ea typeface="Century Gothic" charset="0"/>
          <a:cs typeface="Century Gothic" charset="0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rgbClr val="0539A6"/>
          </a:solidFill>
          <a:latin typeface="Century Gothic" charset="0"/>
          <a:ea typeface="Century Gothic" charset="0"/>
          <a:cs typeface="Century Gothic" charset="0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rgbClr val="0539A6"/>
          </a:solidFill>
          <a:latin typeface="Century Gothic" charset="0"/>
          <a:ea typeface="Century Gothic" charset="0"/>
          <a:cs typeface="Century Gothic" charset="0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rgbClr val="0539A6"/>
          </a:solidFill>
          <a:latin typeface="Century Gothic" charset="0"/>
          <a:ea typeface="Century Gothic" charset="0"/>
          <a:cs typeface="Century Gothic" charset="0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rgbClr val="0539A6"/>
          </a:solidFill>
          <a:latin typeface="Century Gothic" charset="0"/>
          <a:ea typeface="Century Gothic" charset="0"/>
          <a:cs typeface="Century Gothic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CF04AE-A2CE-AC3F-BB8D-4985C7CBF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FBDDFC-5F94-B483-E76E-CE6B2D3AF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EA1AC3-DF47-CE4D-9616-B023E4A5B7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A1A573-F9B0-2742-B444-1866D3A7B4CF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A4459B-342F-15F1-0C7B-9EF7E1D5B1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D9D8EB-51D6-4981-2F7F-E581920642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C9E52B-F0B8-3B4C-9EBF-C899BE9DC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724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A98883-8A31-4A8E-A424-1770FCE5071D}" type="datetimeFigureOut">
              <a:rPr lang="en-US" smtClean="0"/>
              <a:pPr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35B059-3301-4251-B154-B12894997CA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74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86457" cy="334293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-89" y="331524"/>
            <a:ext cx="12186962" cy="47817"/>
          </a:xfrm>
          <a:custGeom>
            <a:avLst/>
            <a:gdLst/>
            <a:ahLst/>
            <a:cxnLst/>
            <a:rect l="l" t="t" r="r" b="b"/>
            <a:pathLst>
              <a:path w="4608195" h="24130">
                <a:moveTo>
                  <a:pt x="0" y="23647"/>
                </a:moveTo>
                <a:lnTo>
                  <a:pt x="4608060" y="23647"/>
                </a:lnTo>
                <a:lnTo>
                  <a:pt x="4608060" y="0"/>
                </a:lnTo>
                <a:lnTo>
                  <a:pt x="0" y="0"/>
                </a:lnTo>
                <a:lnTo>
                  <a:pt x="0" y="2364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23757" y="2411291"/>
            <a:ext cx="5140456" cy="5309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5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1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906033">
        <a:defRPr>
          <a:latin typeface="+mn-lt"/>
          <a:ea typeface="+mn-ea"/>
          <a:cs typeface="+mn-cs"/>
        </a:defRPr>
      </a:lvl2pPr>
      <a:lvl3pPr marL="1812066">
        <a:defRPr>
          <a:latin typeface="+mn-lt"/>
          <a:ea typeface="+mn-ea"/>
          <a:cs typeface="+mn-cs"/>
        </a:defRPr>
      </a:lvl3pPr>
      <a:lvl4pPr marL="2718100">
        <a:defRPr>
          <a:latin typeface="+mn-lt"/>
          <a:ea typeface="+mn-ea"/>
          <a:cs typeface="+mn-cs"/>
        </a:defRPr>
      </a:lvl4pPr>
      <a:lvl5pPr marL="3624133">
        <a:defRPr>
          <a:latin typeface="+mn-lt"/>
          <a:ea typeface="+mn-ea"/>
          <a:cs typeface="+mn-cs"/>
        </a:defRPr>
      </a:lvl5pPr>
      <a:lvl6pPr marL="4530166">
        <a:defRPr>
          <a:latin typeface="+mn-lt"/>
          <a:ea typeface="+mn-ea"/>
          <a:cs typeface="+mn-cs"/>
        </a:defRPr>
      </a:lvl6pPr>
      <a:lvl7pPr marL="5436199">
        <a:defRPr>
          <a:latin typeface="+mn-lt"/>
          <a:ea typeface="+mn-ea"/>
          <a:cs typeface="+mn-cs"/>
        </a:defRPr>
      </a:lvl7pPr>
      <a:lvl8pPr marL="6342233">
        <a:defRPr>
          <a:latin typeface="+mn-lt"/>
          <a:ea typeface="+mn-ea"/>
          <a:cs typeface="+mn-cs"/>
        </a:defRPr>
      </a:lvl8pPr>
      <a:lvl9pPr marL="7248266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906033">
        <a:defRPr>
          <a:latin typeface="+mn-lt"/>
          <a:ea typeface="+mn-ea"/>
          <a:cs typeface="+mn-cs"/>
        </a:defRPr>
      </a:lvl2pPr>
      <a:lvl3pPr marL="1812066">
        <a:defRPr>
          <a:latin typeface="+mn-lt"/>
          <a:ea typeface="+mn-ea"/>
          <a:cs typeface="+mn-cs"/>
        </a:defRPr>
      </a:lvl3pPr>
      <a:lvl4pPr marL="2718100">
        <a:defRPr>
          <a:latin typeface="+mn-lt"/>
          <a:ea typeface="+mn-ea"/>
          <a:cs typeface="+mn-cs"/>
        </a:defRPr>
      </a:lvl4pPr>
      <a:lvl5pPr marL="3624133">
        <a:defRPr>
          <a:latin typeface="+mn-lt"/>
          <a:ea typeface="+mn-ea"/>
          <a:cs typeface="+mn-cs"/>
        </a:defRPr>
      </a:lvl5pPr>
      <a:lvl6pPr marL="4530166">
        <a:defRPr>
          <a:latin typeface="+mn-lt"/>
          <a:ea typeface="+mn-ea"/>
          <a:cs typeface="+mn-cs"/>
        </a:defRPr>
      </a:lvl6pPr>
      <a:lvl7pPr marL="5436199">
        <a:defRPr>
          <a:latin typeface="+mn-lt"/>
          <a:ea typeface="+mn-ea"/>
          <a:cs typeface="+mn-cs"/>
        </a:defRPr>
      </a:lvl7pPr>
      <a:lvl8pPr marL="6342233">
        <a:defRPr>
          <a:latin typeface="+mn-lt"/>
          <a:ea typeface="+mn-ea"/>
          <a:cs typeface="+mn-cs"/>
        </a:defRPr>
      </a:lvl8pPr>
      <a:lvl9pPr marL="7248266">
        <a:defRPr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E52B0F-8088-4BE1-AD65-50DEEEA53151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A15204-84F1-4FBF-8AA7-048CB82D4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72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DD84B1-013E-4E6B-936C-BC915A8E550A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F9F7C7-798B-4A03-A703-98639CF72B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163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4C17E5-24ED-44BC-BA50-02EF90355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430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33D101-3AF0-4F06-90ED-B83615C36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E9FDE-AF95-49F8-A927-35A23C9E65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2E900D-8FF9-4E80-860D-89C2D3B4E4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A66A0C-1415-46A3-A1FF-BE18C70873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9DFD55-3C28-40EF-9E31-A92D2E4017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061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60" r:id="rId4"/>
    <p:sldLayoutId id="2147483765" r:id="rId5"/>
    <p:sldLayoutId id="2147483766" r:id="rId6"/>
    <p:sldLayoutId id="2147483777" r:id="rId7"/>
    <p:sldLayoutId id="2147483762" r:id="rId8"/>
    <p:sldLayoutId id="2147483761" r:id="rId9"/>
    <p:sldLayoutId id="2147483767" r:id="rId10"/>
    <p:sldLayoutId id="2147483775" r:id="rId11"/>
    <p:sldLayoutId id="2147483776" r:id="rId12"/>
    <p:sldLayoutId id="2147483759" r:id="rId13"/>
    <p:sldLayoutId id="2147483763" r:id="rId14"/>
    <p:sldLayoutId id="2147483764" r:id="rId1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F72D656-B87D-BF0E-47AC-6E2071082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82263FF-F120-C778-2D72-D9EEE9AD11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F41634-6489-325F-9101-B181D7934D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C1BDB0-9748-4110-871D-05833EEAF3CD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EF76FA8-D0C5-8280-ADA6-967526BE7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8EB725B-4155-2333-EF8A-DCCA8E6201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165B38-431D-4624-8BBB-41C65313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623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05527C56-A5DE-43D1-B399-B478AA4344AF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6B3BB0E-99D3-4E88-9931-D05B58229500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8761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882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884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8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image" Target="../media/image16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9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image" Target="../media/image17.png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44ADD-3993-EAD9-E3BB-0E865D1777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-1" y="1775637"/>
            <a:ext cx="11557848" cy="4451560"/>
          </a:xfrm>
          <a:prstGeom prst="rect">
            <a:avLst/>
          </a:prstGeom>
          <a:solidFill>
            <a:srgbClr val="0539A6">
              <a:alpha val="76495"/>
            </a:srgbClr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8" name="TextBox 7"/>
          <p:cNvSpPr txBox="1"/>
          <p:nvPr/>
        </p:nvSpPr>
        <p:spPr>
          <a:xfrm>
            <a:off x="-914400" y="5067300"/>
            <a:ext cx="184731" cy="300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351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48811" y="2704640"/>
            <a:ext cx="6823091" cy="123444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 dirty="0">
                <a:solidFill>
                  <a:schemeClr val="bg1">
                    <a:lumMod val="95000"/>
                  </a:schemeClr>
                </a:solidFill>
                <a:ea typeface="+mn-lt"/>
                <a:cs typeface="+mn-lt"/>
              </a:rPr>
              <a:t>The Quality Ceiling Is the Task, Not the Model Size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sz="1600" dirty="0">
                <a:solidFill>
                  <a:schemeClr val="bg1">
                    <a:lumMod val="95000"/>
                  </a:schemeClr>
                </a:solidFill>
                <a:ea typeface="+mn-lt"/>
                <a:cs typeface="+mn-lt"/>
              </a:rPr>
              <a:t>A Reproducible CPU/GPU Benchmark of Search-Relevance Judges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348811" y="5044555"/>
            <a:ext cx="6238509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ea typeface="+mn-lt"/>
                <a:cs typeface="+mn-lt"/>
              </a:rPr>
              <a:t>Ferosh Jacob; Jiho Noh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sz="1600" dirty="0">
                <a:solidFill>
                  <a:schemeClr val="bg1"/>
                </a:solidFill>
                <a:ea typeface="+mn-lt"/>
                <a:cs typeface="+mn-lt"/>
              </a:rPr>
              <a:t>Department of Computer Science, Kennesaw State University</a:t>
            </a:r>
          </a:p>
          <a:p>
            <a:r>
              <a:rPr lang="en-US" sz="1600" dirty="0">
                <a:solidFill>
                  <a:schemeClr val="bg1"/>
                </a:solidFill>
                <a:ea typeface="+mn-lt"/>
                <a:cs typeface="+mn-lt"/>
              </a:rPr>
              <a:t>Presenter / PI: Ferosh Jacob · fjacob1@kennesaw.edu</a:t>
            </a:r>
            <a:endParaRPr lang="en-US" dirty="0">
              <a:solidFill>
                <a:schemeClr val="bg1"/>
              </a:solidFill>
              <a:ea typeface="Calibri" panose="020F0502020204030204"/>
              <a:cs typeface="Calibri" panose="020F050202020403020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48811" y="2054052"/>
            <a:ext cx="6400800" cy="30008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350" dirty="0">
                <a:solidFill>
                  <a:schemeClr val="bg1"/>
                </a:solidFill>
                <a:latin typeface="Century Gothic"/>
                <a:ea typeface="Century Gothic" charset="0"/>
                <a:cs typeface="Century Gothic" charset="0"/>
              </a:rPr>
              <a:t>Lightning Talk Session · Artificial Intelligence &amp; Machine Learning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2438559" y="2509469"/>
            <a:ext cx="2781300" cy="0"/>
          </a:xfrm>
          <a:prstGeom prst="line">
            <a:avLst/>
          </a:prstGeom>
          <a:ln w="28575">
            <a:solidFill>
              <a:srgbClr val="D81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D66D7F05-D856-9446-959A-07063F3191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48811" y="458070"/>
            <a:ext cx="6532683" cy="96592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199D9CD-7D8D-63F0-F6BB-2C82C5C42BA5}"/>
              </a:ext>
            </a:extLst>
          </p:cNvPr>
          <p:cNvSpPr txBox="1"/>
          <p:nvPr/>
        </p:nvSpPr>
        <p:spPr>
          <a:xfrm>
            <a:off x="9083938" y="1865112"/>
            <a:ext cx="2117887" cy="1563888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3600" dirty="0">
                <a:solidFill>
                  <a:schemeClr val="bg1"/>
                </a:solidFill>
                <a:latin typeface="Century Gothic"/>
                <a:ea typeface="Century Gothic" charset="0"/>
                <a:cs typeface="Century Gothic" charset="0"/>
              </a:rPr>
              <a:t>AI/ML</a:t>
            </a:r>
          </a:p>
          <a:p>
            <a:pPr algn="r"/>
            <a:r>
              <a:rPr lang="en-US" sz="1300" dirty="0">
                <a:solidFill>
                  <a:schemeClr val="bg1"/>
                </a:solidFill>
                <a:latin typeface="Century Gothic"/>
                <a:ea typeface="Century Gothic" charset="0"/>
                <a:cs typeface="Century Gothic" charset="0"/>
              </a:rPr>
              <a:t>Tue Sept 22 · 1:15 p.m.</a:t>
            </a:r>
          </a:p>
          <a:p>
            <a:pPr algn="r"/>
            <a:r>
              <a:rPr lang="en-US" sz="1300" dirty="0">
                <a:solidFill>
                  <a:schemeClr val="bg1"/>
                </a:solidFill>
                <a:latin typeface="Century Gothic"/>
                <a:ea typeface="Century Gothic" charset="0"/>
                <a:cs typeface="Century Gothic" charset="0"/>
              </a:rPr>
              <a:t>[session # TBC]</a:t>
            </a:r>
          </a:p>
        </p:txBody>
      </p:sp>
    </p:spTree>
    <p:extLst>
      <p:ext uri="{BB962C8B-B14F-4D97-AF65-F5344CB8AC3E}">
        <p14:creationId xmlns:p14="http://schemas.microsoft.com/office/powerpoint/2010/main" val="1947733655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30" y="365760"/>
            <a:ext cx="10515600" cy="914400"/>
          </a:xfrm>
        </p:spPr>
        <p:txBody>
          <a:bodyPr wrap="square"/>
          <a:lstStyle/>
          <a:p>
            <a:r>
              <a:rPr sz="3600"/>
              <a:t>One framework, five judges, two datasets</a:t>
            </a:r>
          </a:p>
        </p:txBody>
      </p:sp>
      <p:pic>
        <p:nvPicPr>
          <p:cNvPr id="3" name="Setup diagram" descr="03-setup-diagr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30" y="1371600"/>
            <a:ext cx="10515600" cy="4983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122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40"/>
          <p:cNvSpPr>
            <a:spLocks noGrp="1"/>
          </p:cNvSpPr>
          <p:nvPr>
            <p:ph type="title"/>
          </p:nvPr>
        </p:nvSpPr>
        <p:spPr>
          <a:xfrm>
            <a:off x="838230" y="365760"/>
            <a:ext cx="10515600" cy="914400"/>
          </a:xfrm>
        </p:spPr>
        <p:txBody>
          <a:bodyPr wrap="square"/>
          <a:lstStyle/>
          <a:p>
            <a:r>
              <a:rPr sz="3600"/>
              <a:t>Nothing breaks 0.5 QWK, on a laptop or a GPU</a:t>
            </a:r>
          </a:p>
        </p:txBody>
      </p:sp>
      <p:pic>
        <p:nvPicPr>
          <p:cNvPr id="42" name="Result chart" descr="04-result-qw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30" y="1298448"/>
            <a:ext cx="10515600" cy="507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9301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30" y="365760"/>
            <a:ext cx="10515600" cy="914400"/>
          </a:xfrm>
        </p:spPr>
        <p:txBody>
          <a:bodyPr wrap="square"/>
          <a:lstStyle/>
          <a:p>
            <a:r>
              <a:rPr sz="3600"/>
              <a:t>The ceiling is the task, not the model size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30" y="534924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i="1"/>
              <a:t>See the poster: The Quality Ceiling Is the Task, Not the Model Size</a:t>
            </a:r>
          </a:p>
        </p:txBody>
      </p:sp>
      <p:pic>
        <p:nvPicPr>
          <p:cNvPr id="5" name="Takeaway figures" descr="05-takeaway-figur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30" y="1417320"/>
            <a:ext cx="10515600" cy="384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990182"/>
      </p:ext>
    </p:extLst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30" y="365760"/>
            <a:ext cx="10515600" cy="914400"/>
          </a:xfrm>
        </p:spPr>
        <p:txBody>
          <a:bodyPr/>
          <a:lstStyle/>
          <a:p>
            <a:r>
              <a:rPr sz="3600"/>
              <a:t>Bad search loses sales; judging it is costly</a:t>
            </a:r>
          </a:p>
        </p:txBody>
      </p:sp>
      <p:sp>
        <p:nvSpPr>
          <p:cNvPr id="3" name="Question"/>
          <p:cNvSpPr txBox="1"/>
          <p:nvPr/>
        </p:nvSpPr>
        <p:spPr>
          <a:xfrm>
            <a:off x="838230" y="1216152"/>
            <a:ext cx="1051560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0539A6"/>
                </a:solidFill>
              </a:rPr>
              <a:t>Does a bigger model on bigger hardware actually judge better?</a:t>
            </a:r>
          </a:p>
        </p:txBody>
      </p:sp>
      <p:pic>
        <p:nvPicPr>
          <p:cNvPr id="4" name="Problem graphic" descr="02-problem-fl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30" y="1920240"/>
            <a:ext cx="10515600" cy="44805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Custom 3">
      <a:dk1>
        <a:srgbClr val="BBE4FF"/>
      </a:dk1>
      <a:lt1>
        <a:srgbClr val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dirty="0" smtClean="0">
            <a:latin typeface="Century Gothic" charset="0"/>
            <a:ea typeface="Century Gothic" charset="0"/>
            <a:cs typeface="Century Gothic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Custom">
  <a:themeElements>
    <a:clrScheme name="Custom 14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9E6D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6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inimalist presentation_Win32_SL_V5" id="{DBE773F4-03EF-460F-8123-2ED25579554B}" vid="{FED336E3-054A-486F-8CDB-8815D6B39CB0}"/>
    </a:ext>
  </a:extLst>
</a:theme>
</file>

<file path=ppt/theme/theme10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12.xml><?xml version="1.0" encoding="utf-8"?>
<a:theme xmlns:a="http://schemas.openxmlformats.org/drawingml/2006/main" name="1_Custom Desig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Custom Desig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16</Words>
  <Application>Microsoft Macintosh PowerPoint</Application>
  <PresentationFormat>Widescreen</PresentationFormat>
  <Paragraphs>8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13</vt:i4>
      </vt:variant>
      <vt:variant>
        <vt:lpstr>Slide Titles</vt:lpstr>
      </vt:variant>
      <vt:variant>
        <vt:i4>4</vt:i4>
      </vt:variant>
    </vt:vector>
  </HeadingPairs>
  <TitlesOfParts>
    <vt:vector size="23" baseType="lpstr">
      <vt:lpstr>Arial</vt:lpstr>
      <vt:lpstr>Calibri</vt:lpstr>
      <vt:lpstr>Calibri Light</vt:lpstr>
      <vt:lpstr>Century Gothic</vt:lpstr>
      <vt:lpstr>Tenorite</vt:lpstr>
      <vt:lpstr>Trebuchet MS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Custom</vt:lpstr>
      <vt:lpstr>Tema de Office</vt:lpstr>
      <vt:lpstr>Retrospect</vt:lpstr>
      <vt:lpstr>1_Custom Design</vt:lpstr>
      <vt:lpstr>Custom Design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Cassie Wilcox</cp:lastModifiedBy>
  <cp:revision>20</cp:revision>
  <dcterms:created xsi:type="dcterms:W3CDTF">2023-10-30T20:23:25Z</dcterms:created>
  <dcterms:modified xsi:type="dcterms:W3CDTF">2026-09-08T14:19:29Z</dcterms:modified>
</cp:coreProperties>
</file>